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0" r:id="rId5"/>
    <p:sldId id="266" r:id="rId6"/>
    <p:sldId id="263" r:id="rId7"/>
    <p:sldId id="261" r:id="rId8"/>
    <p:sldId id="270" r:id="rId9"/>
    <p:sldId id="259" r:id="rId10"/>
    <p:sldId id="262" r:id="rId11"/>
    <p:sldId id="264" r:id="rId12"/>
    <p:sldId id="268" r:id="rId13"/>
    <p:sldId id="269" r:id="rId14"/>
    <p:sldId id="271" r:id="rId15"/>
    <p:sldId id="272" r:id="rId16"/>
    <p:sldId id="274" r:id="rId17"/>
    <p:sldId id="276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1593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8544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0.png"  /><Relationship Id="rId7" Type="http://schemas.openxmlformats.org/officeDocument/2006/relationships/image" Target="../media/image23.png"  /><Relationship Id="rId8" Type="http://schemas.openxmlformats.org/officeDocument/2006/relationships/image" Target="../media/image3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0.png"  /><Relationship Id="rId7" Type="http://schemas.openxmlformats.org/officeDocument/2006/relationships/image" Target="../media/image23.png"  /><Relationship Id="rId8" Type="http://schemas.openxmlformats.org/officeDocument/2006/relationships/image" Target="../media/image3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0.png"  /><Relationship Id="rId7" Type="http://schemas.openxmlformats.org/officeDocument/2006/relationships/image" Target="../media/image23.png"  /><Relationship Id="rId8" Type="http://schemas.openxmlformats.org/officeDocument/2006/relationships/image" Target="../media/image3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4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2.png"  /><Relationship Id="rId7" Type="http://schemas.openxmlformats.org/officeDocument/2006/relationships/image" Target="../media/image20.png"  /><Relationship Id="rId8" Type="http://schemas.openxmlformats.org/officeDocument/2006/relationships/image" Target="../media/image23.png"  /><Relationship Id="rId9" Type="http://schemas.openxmlformats.org/officeDocument/2006/relationships/image" Target="../media/image4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Relationship Id="rId4" Type="http://schemas.openxmlformats.org/officeDocument/2006/relationships/image" Target="../media/image21.png"  /><Relationship Id="rId5" Type="http://schemas.openxmlformats.org/officeDocument/2006/relationships/image" Target="../media/image23.png"  /><Relationship Id="rId6" Type="http://schemas.openxmlformats.org/officeDocument/2006/relationships/image" Target="../media/image22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19.png"  /><Relationship Id="rId8" Type="http://schemas.openxmlformats.org/officeDocument/2006/relationships/image" Target="../media/image4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19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19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16.png"  /><Relationship Id="rId4" Type="http://schemas.openxmlformats.org/officeDocument/2006/relationships/image" Target="../media/image22.png"  /><Relationship Id="rId5" Type="http://schemas.openxmlformats.org/officeDocument/2006/relationships/image" Target="../media/image1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0.png"  /><Relationship Id="rId7" Type="http://schemas.openxmlformats.org/officeDocument/2006/relationships/image" Target="../media/image33.png"  /><Relationship Id="rId8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20.png"  /><Relationship Id="rId7" Type="http://schemas.openxmlformats.org/officeDocument/2006/relationships/image" Target="../media/image18.png"  /><Relationship Id="rId8" Type="http://schemas.openxmlformats.org/officeDocument/2006/relationships/image" Target="../media/image3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0.png"  /><Relationship Id="rId7" Type="http://schemas.openxmlformats.org/officeDocument/2006/relationships/image" Target="../media/image23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b="0" i="0" u="none" strike="noStrike">
                <a:solidFill>
                  <a:srgbClr val="494a4e"/>
                </a:solidFill>
                <a:ea typeface="Pretendard Medium"/>
              </a:rPr>
              <a:t>Team_Travelgram</a:t>
            </a:r>
            <a:endParaRPr lang="en-US" altLang="ko-KR" sz="45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52700" y="4457700"/>
            <a:ext cx="131826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5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조 </a:t>
            </a: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UI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구현</a:t>
            </a:r>
            <a:endParaRPr lang="ko-KR" altLang="en-US" sz="9000" b="1" i="0" u="none" strike="noStrike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42720" y="2083860"/>
            <a:ext cx="2873480" cy="389783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2420600" y="6362700"/>
            <a:ext cx="40386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피드 영상 자동 재생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13402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11887200" y="5878830"/>
            <a:ext cx="40386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1000px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우측 친구 추천바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display: none;</a:t>
            </a:r>
            <a:endParaRPr lang="en-US" altLang="ko-KR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74348" y="2048474"/>
            <a:ext cx="6576918" cy="351412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6" name="가로 글상자 45"/>
          <p:cNvSpPr txBox="1"/>
          <p:nvPr/>
        </p:nvSpPr>
        <p:spPr>
          <a:xfrm>
            <a:off x="12039600" y="7326630"/>
            <a:ext cx="40386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850px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메뉴바 축소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2454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7277100"/>
            <a:ext cx="4572000" cy="6419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모바일 버전 구현 </a:t>
            </a:r>
            <a:br>
              <a:rPr lang="ko-KR" altLang="en-US"/>
            </a:br>
            <a:r>
              <a:rPr lang="ko-KR" altLang="en-US"/>
              <a:t>모바일 버전 메뉴바 하단으로 고정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79479" y="1942464"/>
            <a:ext cx="5960722" cy="40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9802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79676" y="1967292"/>
            <a:ext cx="6654416" cy="713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7345" y="6375951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홈 버튼 클릭 시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33945" y="6685500"/>
            <a:ext cx="1495634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990600" y="20193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직선 화살표 연결선 36"/>
          <p:cNvCxnSpPr>
            <a:stCxn id="34" idx="4"/>
          </p:cNvCxnSpPr>
          <p:nvPr/>
        </p:nvCxnSpPr>
        <p:spPr>
          <a:xfrm>
            <a:off x="1174474" y="2214054"/>
            <a:ext cx="730526" cy="421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25345" y="5015345"/>
            <a:ext cx="914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12573" y="7335868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클릭 시 메인 페이지로 이동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010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9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200" y="3467100"/>
            <a:ext cx="6616405" cy="378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15146" y="1869240"/>
            <a:ext cx="3527105" cy="749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83005" y="2206347"/>
            <a:ext cx="5403741" cy="682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오른쪽 화살표 22"/>
          <p:cNvSpPr/>
          <p:nvPr/>
        </p:nvSpPr>
        <p:spPr>
          <a:xfrm>
            <a:off x="13193746" y="4940125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오른쪽 화살표 22"/>
          <p:cNvSpPr/>
          <p:nvPr/>
        </p:nvSpPr>
        <p:spPr>
          <a:xfrm>
            <a:off x="726160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4" name="TextBox 43"/>
          <p:cNvSpPr txBox="1"/>
          <p:nvPr/>
        </p:nvSpPr>
        <p:spPr>
          <a:xfrm>
            <a:off x="3429000" y="29610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29800" y="1700277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935200" y="1472875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5012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검색 아이콘에 클릭 시 드롭다운 구현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DropDown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582400" y="2019300"/>
            <a:ext cx="4242302" cy="677862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707059712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8" name="TextBox 12"/>
          <p:cNvSpPr txBox="1"/>
          <p:nvPr/>
        </p:nvSpPr>
        <p:spPr>
          <a:xfrm>
            <a:off x="1447800" y="2019300"/>
            <a:ext cx="15163800" cy="67818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   향후 계획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방향성을 고려하여 구현하고자 하는 리스트를 만들어 보았다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1.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피드 구현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피드의 레이아웃을 만들고 그 레이아웃을 사용자들이 쉽게 채울 수 있는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를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		    또한 피드가 추가 됐을 때 메인 화면을 스크롤하면 끝없이 생성되는 방법을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2.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지도 구현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여행 정보를 주고 받는 웹으로서 다른 사람들이 올린 여행 정보를 보다 단순하면서도  		    직관적이게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지도에서 여행의 루트를 선으로 표현하고 특정지점 마다 그곳의 		    정보를 출력하는 등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3.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로그인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회원가입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회원가입과 로그인 로그아웃을 구현한다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향후 계획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455754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390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37600" y="3390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10300" y="4508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37600" y="45085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구현 시 변경 사항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56261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37600" y="56261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공통 사항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폰트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색상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6743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37600" y="6743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latin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 서동성 </a:t>
            </a:r>
            <a:r>
              <a:rPr lang="en-US" altLang="ko-KR" sz="3200" b="0" i="0" u="none" strike="noStrike">
                <a:solidFill>
                  <a:srgbClr val="494a4e"/>
                </a:solidFill>
                <a:latin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latin typeface="Pretendard Medium"/>
              </a:rPr>
              <a:t>박준형</a:t>
            </a:r>
            <a:endParaRPr lang="ko-KR" altLang="en-US" sz="3200" b="0" i="0" u="none" strike="noStrike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78740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37600" y="78740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6210300" y="88392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6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8737600" y="8839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향후 계획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95500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668000" y="2095500"/>
            <a:ext cx="8382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649200" y="2095499"/>
            <a:ext cx="20574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4706600" y="2095500"/>
            <a:ext cx="16002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4706600" y="3009900"/>
            <a:ext cx="1600200" cy="609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498502" y="2224087"/>
            <a:ext cx="464898" cy="24098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48" name="가로 글상자 47"/>
          <p:cNvSpPr txBox="1"/>
          <p:nvPr/>
        </p:nvSpPr>
        <p:spPr>
          <a:xfrm>
            <a:off x="12115800" y="3279457"/>
            <a:ext cx="533400" cy="24288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49" name="가로 글상자 48"/>
          <p:cNvSpPr txBox="1"/>
          <p:nvPr/>
        </p:nvSpPr>
        <p:spPr>
          <a:xfrm>
            <a:off x="16306800" y="2324100"/>
            <a:ext cx="990600" cy="24193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우측 레이아웃</a:t>
            </a:r>
            <a:endParaRPr lang="ko-KR" altLang="en-US" sz="1000"/>
          </a:p>
        </p:txBody>
      </p:sp>
      <p:sp>
        <p:nvSpPr>
          <p:cNvPr id="50" name="가로 글상자 49"/>
          <p:cNvSpPr txBox="1"/>
          <p:nvPr/>
        </p:nvSpPr>
        <p:spPr>
          <a:xfrm>
            <a:off x="16306800" y="3162300"/>
            <a:ext cx="457200" cy="23622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7266090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08828" y="2108325"/>
            <a:ext cx="6412372" cy="342875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66949" y="4745927"/>
            <a:ext cx="5706650" cy="275977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0820400" y="2095500"/>
            <a:ext cx="6019800" cy="601980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820400" y="2095500"/>
            <a:ext cx="838200" cy="6019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9" name="가로 글상자 58"/>
          <p:cNvSpPr txBox="1"/>
          <p:nvPr/>
        </p:nvSpPr>
        <p:spPr>
          <a:xfrm>
            <a:off x="11658600" y="2108835"/>
            <a:ext cx="609600" cy="241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60" name="직사각형 59"/>
          <p:cNvSpPr/>
          <p:nvPr/>
        </p:nvSpPr>
        <p:spPr>
          <a:xfrm>
            <a:off x="12192000" y="2133600"/>
            <a:ext cx="3733800" cy="48387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15925800" y="2158365"/>
            <a:ext cx="609600" cy="2400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62" name="가로 글상자 61"/>
          <p:cNvSpPr txBox="1"/>
          <p:nvPr/>
        </p:nvSpPr>
        <p:spPr>
          <a:xfrm>
            <a:off x="15925800" y="7113270"/>
            <a:ext cx="609600" cy="23812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  <p:sp>
        <p:nvSpPr>
          <p:cNvPr id="63" name="직사각형 62"/>
          <p:cNvSpPr/>
          <p:nvPr/>
        </p:nvSpPr>
        <p:spPr>
          <a:xfrm>
            <a:off x="12192000" y="6972300"/>
            <a:ext cx="3733800" cy="6000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526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각 메뉴들에게 호버시 색상이 바뀌는 설정을 넣었다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색상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#F2F2F2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88550"/>
            <a:ext cx="2203169" cy="42741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3106400" y="2095500"/>
            <a:ext cx="42672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각 메뉴 아이템들에 마우스 호버 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아이템들의 색상 변경 효과 구현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258800" y="3162300"/>
            <a:ext cx="244826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59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6687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33387" y="7353236"/>
            <a:ext cx="1705213" cy="45726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82400" y="3171752"/>
            <a:ext cx="3600952" cy="52394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55319" y="3290376"/>
            <a:ext cx="6660081" cy="66769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55319" y="3981288"/>
            <a:ext cx="3105583" cy="1162212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22860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로고 폰트</a:t>
            </a:r>
            <a:r>
              <a:rPr lang="en-US" altLang="ko-KR"/>
              <a:t>,</a:t>
            </a:r>
            <a:r>
              <a:rPr lang="ko-KR" altLang="en-US"/>
              <a:t> 크기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2286000" y="6969978"/>
            <a:ext cx="2743200" cy="3623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기본 폰트</a:t>
            </a:r>
            <a:r>
              <a:rPr lang="en-US" altLang="ko-KR"/>
              <a:t>,</a:t>
            </a:r>
            <a:r>
              <a:rPr lang="ko-KR" altLang="en-US"/>
              <a:t> 색상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요소들의 기본 색상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2205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2983" y="1967292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피그마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3000" y="2019300"/>
            <a:ext cx="6437211" cy="312419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12"/>
          <p:cNvSpPr txBox="1"/>
          <p:nvPr/>
        </p:nvSpPr>
        <p:spPr>
          <a:xfrm>
            <a:off x="10668000" y="5600701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구현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변경 사항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 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기존의 피드부분이 다소 답답하다는 의견으로 인해 너비 조정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940596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672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메뉴에서 프로필 클릭 시 프로필 페이지로 이동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5293" y="3771900"/>
            <a:ext cx="6489707" cy="345826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가로 글상자 36"/>
          <p:cNvSpPr txBox="1"/>
          <p:nvPr/>
        </p:nvSpPr>
        <p:spPr>
          <a:xfrm>
            <a:off x="1066800" y="16383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44200" y="1866900"/>
            <a:ext cx="6309931" cy="1363067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10744200" y="3259455"/>
            <a:ext cx="52578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스토리 마우스 호버 시 조금 커진다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스토리를 좌우로 스크롤이 가능하다</a:t>
            </a: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76968" y="4142821"/>
            <a:ext cx="4082032" cy="3972479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10820400" y="8279130"/>
            <a:ext cx="5257800" cy="902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클릭 시 빨간색 하트로 바뀐다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한번 더 클릭 시 원래 상태로 돌아온다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반복 가능하다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340423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655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318</ep:Words>
  <ep:PresentationFormat>On-screen Show (4:3)</ep:PresentationFormat>
  <ep:Paragraphs>123</ep:Paragraphs>
  <ep:Slides>16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서동성</cp:lastModifiedBy>
  <dcterms:modified xsi:type="dcterms:W3CDTF">2025-07-24T03:35:03.757</dcterms:modified>
  <cp:revision>38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